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17" r:id="rId5"/>
    <p:sldId id="1015" r:id="rId6"/>
    <p:sldId id="1011" r:id="rId7"/>
    <p:sldId id="101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请仔细阅读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学校五年级课后服务的安排表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根据表格内容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894" y="934847"/>
            <a:ext cx="339090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45887"/>
              </p:ext>
            </p:extLst>
          </p:nvPr>
        </p:nvGraphicFramePr>
        <p:xfrm>
          <a:off x="343711" y="2060848"/>
          <a:ext cx="11502992" cy="4347326"/>
        </p:xfrm>
        <a:graphic>
          <a:graphicData uri="http://schemas.openxmlformats.org/drawingml/2006/table">
            <a:tbl>
              <a:tblPr firstRow="1" firstCol="1" bandRow="1"/>
              <a:tblGrid>
                <a:gridCol w="6327559">
                  <a:extLst>
                    <a:ext uri="{9D8B030D-6E8A-4147-A177-3AD203B41FA5}">
                      <a16:colId xmlns:a16="http://schemas.microsoft.com/office/drawing/2014/main" val="3985798229"/>
                    </a:ext>
                  </a:extLst>
                </a:gridCol>
                <a:gridCol w="5175433">
                  <a:extLst>
                    <a:ext uri="{9D8B030D-6E8A-4147-A177-3AD203B41FA5}">
                      <a16:colId xmlns:a16="http://schemas.microsoft.com/office/drawing/2014/main" val="3891588853"/>
                    </a:ext>
                  </a:extLst>
                </a:gridCol>
              </a:tblGrid>
              <a:tr h="56428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417414"/>
                  </a:ext>
                </a:extLst>
              </a:tr>
              <a:tr h="55997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after-school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implemented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156233"/>
                  </a:ext>
                </a:extLst>
              </a:tr>
              <a:tr h="55997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265123"/>
                  </a:ext>
                </a:extLst>
              </a:tr>
              <a:tr h="256424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Tang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Playground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103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94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001142"/>
              </p:ext>
            </p:extLst>
          </p:nvPr>
        </p:nvGraphicFramePr>
        <p:xfrm>
          <a:off x="334567" y="980728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120679">
                  <a:extLst>
                    <a:ext uri="{9D8B030D-6E8A-4147-A177-3AD203B41FA5}">
                      <a16:colId xmlns:a16="http://schemas.microsoft.com/office/drawing/2014/main" val="1276212936"/>
                    </a:ext>
                  </a:extLst>
                </a:gridCol>
                <a:gridCol w="5400601">
                  <a:extLst>
                    <a:ext uri="{9D8B030D-6E8A-4147-A177-3AD203B41FA5}">
                      <a16:colId xmlns:a16="http://schemas.microsoft.com/office/drawing/2014/main" val="404875276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3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301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Sudoku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402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15766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955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990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521156"/>
              </p:ext>
            </p:extLst>
          </p:nvPr>
        </p:nvGraphicFramePr>
        <p:xfrm>
          <a:off x="334567" y="980728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872207">
                  <a:extLst>
                    <a:ext uri="{9D8B030D-6E8A-4147-A177-3AD203B41FA5}">
                      <a16:colId xmlns:a16="http://schemas.microsoft.com/office/drawing/2014/main" val="32301282"/>
                    </a:ext>
                  </a:extLst>
                </a:gridCol>
                <a:gridCol w="9649073">
                  <a:extLst>
                    <a:ext uri="{9D8B030D-6E8A-4147-A177-3AD203B41FA5}">
                      <a16:colId xmlns:a16="http://schemas.microsoft.com/office/drawing/2014/main" val="412568371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410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take some bread and milk to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school,but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 hamburgers or pies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the classroom clean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 to take your things when you leave 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leave school before your parents come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451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510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1346133"/>
            <a:ext cx="11503266" cy="179483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750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74040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Programme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implement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'ɪ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ment/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实施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40400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 activities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社团活动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notice 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s/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词汇积累.eps" descr="id:21474937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231744"/>
            <a:ext cx="153670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after-school programme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to 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to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to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5925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take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hamburgers and pies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 and milk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 and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hamburgers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likes playing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join the club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6951" y="34471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44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218</Words>
  <Application>Microsoft Office PowerPoint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2025-06-24T02:00:51Z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